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6" r:id="rId8"/>
    <p:sldId id="262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B98BA9-08DB-470F-BFE9-06C44836F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6B83576-1E2D-4501-9086-65832C2C6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D200BD-DC02-4793-8F25-198F3EF21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13316C-F734-4DD7-B6E2-6F4C69A4A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F59356-EB75-4570-B237-2CE4D5EBD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4005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C2C27E-64E7-4FF1-907D-D04CFD0A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5E6D3EE-F244-491E-BBCD-8D6796F3C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2E2EDC3-788C-4228-9328-8616E5C56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686BCE-FD09-4272-A60F-A815FACE6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8EFAB3-7A8C-452F-B538-620C0B0B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444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671604A-F66D-4D32-8992-57904565F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086198E-AC76-431F-AA2E-47602FC67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0A8BE0-441C-4A34-956F-7A6761711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FB4106-4A5C-4EFA-AADF-D8D082F88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A18512-4803-4216-B270-194CCB3E0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242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43A883-B399-44AE-BEB7-ABEE5D912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9F06CF-01C4-456C-A2FF-F413BD8E8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98B4C1-E1FC-4374-B362-4827AA852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9A884F-78FE-4950-86B3-82318C5AE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E2394A-E606-4B6E-9340-B2FDAA87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978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9DE62C-A1D9-4E13-9D26-0E6A45C71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4594139-74F0-477E-9875-92DD6C46A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EDFE13-E7D1-42C7-B72F-83DE90B07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8C6BAD-D86B-4B99-AECD-8D83E9B4B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DBEF3C-37DD-470D-A3EB-07B271C53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58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47402D-243A-408A-A29C-62833AEE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63EB83-79E8-45E7-9647-A5BC3CD609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2B4803-98EC-495F-ADDA-4BF2FACBA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15E0783-BF39-4629-B7FB-C9544AB5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4C776C1-680B-47D8-9568-B3915528F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8AC344-B3C6-487A-8D47-F542EDF2C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3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C2C723-55BA-4BCB-A9F6-7ECF35422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9B92F6-3981-4F58-B678-786E7EBAF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C474DDA-29C8-43CC-8F80-97D72B8EB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97935B9-3730-4B7D-8174-087DD61DB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FF94E19-1AA8-4CB6-8B87-080E745A9C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CB10DDF-9EE3-4CAA-BD63-75FCAD32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91C6D31-69AB-4DD2-927D-1D6C6C51A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0C22138-5A5B-4313-A1A3-BF2F4DD3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109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7FD5F-D809-4944-A5C1-34CFDB832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D9A1DB4-18C8-415E-88A4-310EB1BBF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55DE104-8B02-4F37-92B5-839D7507B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6EF09B2-8321-4F45-AF42-689630C1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4804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4C7B8A0-B586-4123-AC98-FC34AA1F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9A5272C-07DB-4449-8191-186767CA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EC9387-D20C-4308-90D1-D0CEC2A0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210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CFEE86-D817-4277-A053-338BD2D3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66E4A0-5505-4A66-8525-8A8EFFF04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859AC41-93E8-4DCF-BC60-26101C379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D24E02-6715-408B-82E1-8E57744E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28A98AF-9F46-4436-AB11-9F4B000F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29C115-2A98-49D6-AFC4-961C53271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614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8DD3DC-541C-4240-BA4C-DBDD35B94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A98344D-6D92-4B9E-AD00-1CFD3F8C7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5B19B4-C291-4C66-AAC5-466BA333B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1B3CB4-1DD0-478D-B528-EBD795B3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FF387D-999C-4C79-A225-B821041CF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81B3453-6245-445D-8AFE-ACCC429B3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1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52F48D9-6A8C-4B89-9B62-565CE5C1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0D725A5-0BAD-4F4A-B08F-7249884A3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305775-F30D-4520-BDA0-916D6EDC90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E3C55-D90B-4E6B-AC6B-33B4C7B8E316}" type="datetimeFigureOut">
              <a:rPr lang="zh-TW" altLang="en-US" smtClean="0"/>
              <a:t>2019/12/29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8B29F8-939F-4BE1-8625-1804B34C7B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831A83-7480-4B4F-9556-854863929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0F313-8E2E-4BC6-B960-60B32758A5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45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23B22F-7187-4A6B-B6DF-D3028B52F2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期末說明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6DA3A53-26AD-4C72-AAFD-D9C4F58B87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405620351 </a:t>
            </a:r>
            <a:r>
              <a:rPr lang="zh-TW" altLang="en-US" dirty="0"/>
              <a:t>康韡芯 管科</a:t>
            </a:r>
            <a:r>
              <a:rPr lang="en-US" altLang="zh-TW" dirty="0"/>
              <a:t>4A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7401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6A4074-C4EB-4372-BC39-3B4E6943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點入</a:t>
            </a:r>
            <a:r>
              <a:rPr lang="en-US" altLang="zh-TW" dirty="0"/>
              <a:t>CARD</a:t>
            </a:r>
            <a:r>
              <a:rPr lang="zh-TW" altLang="en-US" dirty="0"/>
              <a:t>，會連到期中的網頁，上面都有加上</a:t>
            </a:r>
            <a:r>
              <a:rPr lang="en-US" altLang="zh-TW" dirty="0"/>
              <a:t>NAVBAR</a:t>
            </a:r>
            <a:r>
              <a:rPr lang="zh-TW" altLang="en-US" dirty="0"/>
              <a:t>，可以切換。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以</a:t>
            </a:r>
            <a:r>
              <a:rPr lang="en-US" altLang="zh-TW" dirty="0"/>
              <a:t>POKEMON</a:t>
            </a:r>
            <a:r>
              <a:rPr lang="zh-TW" altLang="en-US" dirty="0"/>
              <a:t>為例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9D1315C-0F5D-414A-858B-F2F67161E6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98" y="1951354"/>
            <a:ext cx="8838382" cy="4671993"/>
          </a:xfrm>
        </p:spPr>
      </p:pic>
    </p:spTree>
    <p:extLst>
      <p:ext uri="{BB962C8B-B14F-4D97-AF65-F5344CB8AC3E}">
        <p14:creationId xmlns:p14="http://schemas.microsoft.com/office/powerpoint/2010/main" val="1757463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7C9BB4-E737-4CBB-8927-1B9B28ACC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DBDEMO</a:t>
            </a:r>
            <a:r>
              <a:rPr lang="zh-TW" altLang="en-US" dirty="0"/>
              <a:t>下的</a:t>
            </a:r>
            <a:r>
              <a:rPr lang="en-US" altLang="zh-TW" dirty="0"/>
              <a:t>COMBINE</a:t>
            </a:r>
            <a:r>
              <a:rPr lang="zh-TW" altLang="en-US" dirty="0"/>
              <a:t>，在後端建立</a:t>
            </a:r>
            <a:r>
              <a:rPr lang="en-US" altLang="zh-TW" dirty="0"/>
              <a:t>TABLE</a:t>
            </a:r>
            <a:r>
              <a:rPr lang="zh-TW" altLang="en-US" dirty="0"/>
              <a:t>選擇放</a:t>
            </a:r>
            <a:r>
              <a:rPr lang="en-US" altLang="zh-TW" dirty="0"/>
              <a:t>4</a:t>
            </a:r>
            <a:r>
              <a:rPr lang="zh-TW" altLang="en-US" dirty="0"/>
              <a:t>張</a:t>
            </a:r>
            <a:r>
              <a:rPr lang="en-US" altLang="zh-TW" dirty="0"/>
              <a:t>CARD</a:t>
            </a:r>
            <a:r>
              <a:rPr lang="zh-TW" altLang="en-US" dirty="0"/>
              <a:t>，有</a:t>
            </a:r>
            <a:r>
              <a:rPr lang="en-US" altLang="zh-TW" dirty="0"/>
              <a:t>ID,</a:t>
            </a:r>
            <a:r>
              <a:rPr lang="zh-TW" altLang="en-US" dirty="0"/>
              <a:t>名字</a:t>
            </a:r>
            <a:r>
              <a:rPr lang="en-US" altLang="zh-TW" dirty="0"/>
              <a:t>,</a:t>
            </a:r>
            <a:r>
              <a:rPr lang="zh-TW" altLang="en-US" dirty="0"/>
              <a:t>圖片</a:t>
            </a:r>
            <a:r>
              <a:rPr lang="en-US" altLang="zh-TW" dirty="0"/>
              <a:t>,</a:t>
            </a:r>
            <a:r>
              <a:rPr lang="zh-TW" altLang="en-US" dirty="0"/>
              <a:t>價錢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ECF364E-9D58-4993-BE4E-F010581E1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65" y="1922780"/>
            <a:ext cx="8943390" cy="4731612"/>
          </a:xfrm>
        </p:spPr>
      </p:pic>
    </p:spTree>
    <p:extLst>
      <p:ext uri="{BB962C8B-B14F-4D97-AF65-F5344CB8AC3E}">
        <p14:creationId xmlns:p14="http://schemas.microsoft.com/office/powerpoint/2010/main" val="2771921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3B2F14-275A-4D3A-AC16-BF110E129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end~~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B7AC87-225E-445E-B062-155FBF8F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9409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D99483-CA8B-4553-BBD2-0BC1FE22A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期末說明完成事項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617FBB-0739-4D51-AB6B-D787E070B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MySQL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資料抓到前端，建立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table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建立兩個下拉式選單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"TKU""DBDEMO"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完成把期中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分別放到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"TKU"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選單中的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 , MY CLASS , MY RESEME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完成將期末說明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project,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期中期末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combine ,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放到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DBDEMO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裡面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總共做了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CARD,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把資料庫的資料匯入完成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DEDEMO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裡的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COMBINE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我套用後端資料庫中自建資料表之資料到前端網頁。做四個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CARD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每一個網頁都有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nav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並且可以自由切換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6764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9E797-46BA-4EC9-BC9F-EB183EEA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TW" dirty="0"/>
              <a:t>Workbench 1081-1b-405620351</a:t>
            </a:r>
            <a:br>
              <a:rPr lang="en-US" altLang="zh-TW" dirty="0"/>
            </a:br>
            <a:r>
              <a:rPr lang="en-US" altLang="zh-TW" dirty="0"/>
              <a:t>Table 1:ourprod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737F072-1AC8-47C7-A375-F9E8F8F99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2" y="1454150"/>
            <a:ext cx="10072948" cy="5363845"/>
          </a:xfrm>
        </p:spPr>
      </p:pic>
    </p:spTree>
    <p:extLst>
      <p:ext uri="{BB962C8B-B14F-4D97-AF65-F5344CB8AC3E}">
        <p14:creationId xmlns:p14="http://schemas.microsoft.com/office/powerpoint/2010/main" val="427185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B1AEB54A-3F36-40F7-A04B-61E5F69B6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1295"/>
            <a:ext cx="10115876" cy="5386705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1B62C424-4560-478C-8F83-5A459041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TW" dirty="0"/>
              <a:t>Workbench 1081-1b-405620351</a:t>
            </a:r>
            <a:br>
              <a:rPr lang="en-US" altLang="zh-TW" dirty="0"/>
            </a:br>
            <a:r>
              <a:rPr lang="en-US" altLang="zh-TW" dirty="0"/>
              <a:t>Table 2:vegetable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8358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A82F0E-74B8-4FB0-9257-4CBF8398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首頁名稱</a:t>
            </a:r>
            <a:r>
              <a:rPr lang="en-US" altLang="zh-TW" dirty="0"/>
              <a:t>:WEISHIN FINAL PROJECT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1F220E1-2813-47A8-BBE8-6236CBE0B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1" y="2017395"/>
            <a:ext cx="8504558" cy="456057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CBF9707-6033-44A9-8D03-2947241D699F}"/>
              </a:ext>
            </a:extLst>
          </p:cNvPr>
          <p:cNvSpPr txBox="1"/>
          <p:nvPr/>
        </p:nvSpPr>
        <p:spPr>
          <a:xfrm>
            <a:off x="9218295" y="1484710"/>
            <a:ext cx="278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TKU</a:t>
            </a:r>
            <a:r>
              <a:rPr lang="zh-TW" altLang="en-US" dirty="0"/>
              <a:t>下拉式選單</a:t>
            </a:r>
            <a:endParaRPr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E1EB44A-B142-4F0C-96E4-D567841303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984" t="14000" b="57000"/>
          <a:stretch/>
        </p:blipFill>
        <p:spPr>
          <a:xfrm>
            <a:off x="8630289" y="1815863"/>
            <a:ext cx="3659505" cy="198882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B07338F-03B7-48E1-B507-BAEB7450E0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625" t="14166" r="1844" b="58334"/>
          <a:stretch/>
        </p:blipFill>
        <p:spPr>
          <a:xfrm>
            <a:off x="8766810" y="4561522"/>
            <a:ext cx="3234690" cy="188595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92D38B1-77B5-48D5-BDD0-2E8DEE88844D}"/>
              </a:ext>
            </a:extLst>
          </p:cNvPr>
          <p:cNvSpPr/>
          <p:nvPr/>
        </p:nvSpPr>
        <p:spPr>
          <a:xfrm>
            <a:off x="9142938" y="4050149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DBDEMO</a:t>
            </a:r>
            <a:r>
              <a:rPr lang="zh-TW" altLang="en-US" dirty="0"/>
              <a:t>下拉式選單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DD0BDF-63A5-403E-A1D8-AD758AE96FBD}"/>
              </a:ext>
            </a:extLst>
          </p:cNvPr>
          <p:cNvSpPr/>
          <p:nvPr/>
        </p:nvSpPr>
        <p:spPr>
          <a:xfrm>
            <a:off x="1737360" y="1886387"/>
            <a:ext cx="1651635" cy="462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0678CBA-8B0E-41F8-8730-A29AD56350E2}"/>
              </a:ext>
            </a:extLst>
          </p:cNvPr>
          <p:cNvSpPr/>
          <p:nvPr/>
        </p:nvSpPr>
        <p:spPr>
          <a:xfrm>
            <a:off x="6296025" y="2747447"/>
            <a:ext cx="1651635" cy="462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414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630C38-1887-46EC-B7DD-C2783066B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897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在</a:t>
            </a:r>
            <a:r>
              <a:rPr lang="en-US" altLang="zh-TW" dirty="0"/>
              <a:t>TKU</a:t>
            </a:r>
            <a:r>
              <a:rPr lang="zh-TW" altLang="en-US" dirty="0"/>
              <a:t>選單下的三個檔案</a:t>
            </a:r>
            <a:br>
              <a:rPr lang="en-US" altLang="zh-TW" dirty="0"/>
            </a:br>
            <a:r>
              <a:rPr lang="zh-TW" altLang="en-US" dirty="0"/>
              <a:t>以下圖片呈現畫面</a:t>
            </a:r>
            <a:br>
              <a:rPr lang="en-US" altLang="zh-TW" dirty="0"/>
            </a:br>
            <a:r>
              <a:rPr lang="en-US" altLang="zh-TW" dirty="0"/>
              <a:t>my class, my </a:t>
            </a:r>
            <a:r>
              <a:rPr lang="en-US" altLang="zh-TW" dirty="0" err="1"/>
              <a:t>reseme</a:t>
            </a:r>
            <a:r>
              <a:rPr lang="en-US" altLang="zh-TW" dirty="0"/>
              <a:t> , demo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B5DE8EE-E4E0-454A-BBA1-0A6302965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666" y="3595945"/>
            <a:ext cx="5847951" cy="3116463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2BC1E90-9B05-4305-B6F8-32C6D1C01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65" y="3429000"/>
            <a:ext cx="5944935" cy="316109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FC5F699-5F7B-458C-B53F-5EBCB84E7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237" y="475805"/>
            <a:ext cx="5306767" cy="283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8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F3B9A1-84DE-4793-A166-F10C70BC0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我期中用的</a:t>
            </a:r>
            <a:r>
              <a:rPr lang="en-US" altLang="zh-TW" dirty="0"/>
              <a:t> bootstrap template</a:t>
            </a:r>
            <a:r>
              <a:rPr lang="zh-TW" altLang="en-US" dirty="0"/>
              <a:t>跟期末是不一樣的</a:t>
            </a:r>
            <a:endParaRPr lang="en-US" altLang="zh-TW" dirty="0"/>
          </a:p>
          <a:p>
            <a:r>
              <a:rPr lang="zh-TW" altLang="en-US" dirty="0"/>
              <a:t>期中的三個檔案 </a:t>
            </a:r>
            <a:r>
              <a:rPr lang="en-US" altLang="zh-TW" dirty="0"/>
              <a:t>MY CLASS,MY RESEME, DEMO</a:t>
            </a:r>
            <a:r>
              <a:rPr lang="zh-TW" altLang="en-US" dirty="0"/>
              <a:t>，另外都加上</a:t>
            </a:r>
            <a:r>
              <a:rPr lang="en-US" altLang="zh-TW" dirty="0"/>
              <a:t>HTML</a:t>
            </a:r>
          </a:p>
          <a:p>
            <a:r>
              <a:rPr lang="zh-TW" altLang="en-US" dirty="0"/>
              <a:t>選單都可以任意切換</a:t>
            </a:r>
          </a:p>
        </p:txBody>
      </p:sp>
    </p:spTree>
    <p:extLst>
      <p:ext uri="{BB962C8B-B14F-4D97-AF65-F5344CB8AC3E}">
        <p14:creationId xmlns:p14="http://schemas.microsoft.com/office/powerpoint/2010/main" val="156558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B2FB20-4749-4485-B2C5-C9240A6B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DBDEMO </a:t>
            </a:r>
            <a:r>
              <a:rPr lang="zh-TW" altLang="en-US" dirty="0"/>
              <a:t>選單下的期中說明，用條列式方式呈現，另建立一個</a:t>
            </a:r>
            <a:r>
              <a:rPr lang="en-US" altLang="zh-TW" dirty="0"/>
              <a:t>HTML</a:t>
            </a:r>
            <a:r>
              <a:rPr lang="zh-TW" altLang="en-US" dirty="0"/>
              <a:t>檔案去寫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60386B-9AD8-4F22-B1EF-63C9FCB94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95" y="1787922"/>
            <a:ext cx="8898255" cy="470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863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E6EF74-5295-4E97-8C98-E6DB04E6D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DBDEMO</a:t>
            </a:r>
            <a:r>
              <a:rPr lang="zh-TW" altLang="en-US" dirty="0"/>
              <a:t>選單下的</a:t>
            </a:r>
            <a:r>
              <a:rPr lang="en-US" altLang="zh-TW" dirty="0"/>
              <a:t>”7</a:t>
            </a:r>
            <a:r>
              <a:rPr lang="zh-TW" altLang="en-US" dirty="0"/>
              <a:t>個</a:t>
            </a:r>
            <a:r>
              <a:rPr lang="en-US" altLang="zh-TW" dirty="0"/>
              <a:t>”</a:t>
            </a:r>
            <a:r>
              <a:rPr lang="zh-TW" altLang="en-US" dirty="0"/>
              <a:t>，總共有</a:t>
            </a:r>
            <a:r>
              <a:rPr lang="en-US" altLang="zh-TW" dirty="0"/>
              <a:t>8</a:t>
            </a:r>
            <a:r>
              <a:rPr lang="zh-TW" altLang="en-US" dirty="0"/>
              <a:t>個</a:t>
            </a:r>
            <a:r>
              <a:rPr lang="en-US" altLang="zh-TW" dirty="0"/>
              <a:t>CARD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擷取部分畫面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06847B-BD69-481C-BCB2-C53FDDD1B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69" y="2242820"/>
            <a:ext cx="8171526" cy="4351338"/>
          </a:xfrm>
        </p:spPr>
      </p:pic>
    </p:spTree>
    <p:extLst>
      <p:ext uri="{BB962C8B-B14F-4D97-AF65-F5344CB8AC3E}">
        <p14:creationId xmlns:p14="http://schemas.microsoft.com/office/powerpoint/2010/main" val="902610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301</Words>
  <Application>Microsoft Office PowerPoint</Application>
  <PresentationFormat>寬螢幕</PresentationFormat>
  <Paragraphs>24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微軟正黑體</vt:lpstr>
      <vt:lpstr>Arial</vt:lpstr>
      <vt:lpstr>Calibri</vt:lpstr>
      <vt:lpstr>Calibri Light</vt:lpstr>
      <vt:lpstr>Office 佈景主題</vt:lpstr>
      <vt:lpstr>期末說明</vt:lpstr>
      <vt:lpstr>期末說明完成事項</vt:lpstr>
      <vt:lpstr>Workbench 1081-1b-405620351 Table 1:ourprod</vt:lpstr>
      <vt:lpstr>Workbench 1081-1b-405620351 Table 2:vegetable</vt:lpstr>
      <vt:lpstr>首頁名稱:WEISHIN FINAL PROJECT</vt:lpstr>
      <vt:lpstr>在TKU選單下的三個檔案 以下圖片呈現畫面 my class, my reseme , demo</vt:lpstr>
      <vt:lpstr>PowerPoint 簡報</vt:lpstr>
      <vt:lpstr>DBDEMO 選單下的期中說明，用條列式方式呈現，另建立一個HTML檔案去寫</vt:lpstr>
      <vt:lpstr>DBDEMO選單下的”7個”，總共有8個CARD (擷取部分畫面)</vt:lpstr>
      <vt:lpstr>點入CARD，會連到期中的網頁，上面都有加上NAVBAR，可以切換。 (以POKEMON為例)</vt:lpstr>
      <vt:lpstr>DBDEMO下的COMBINE，在後端建立TABLE選擇放4張CARD，有ID,名字,圖片,價錢</vt:lpstr>
      <vt:lpstr>The end~~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期末說明</dc:title>
  <dc:creator>芯 康</dc:creator>
  <cp:lastModifiedBy>芯 康</cp:lastModifiedBy>
  <cp:revision>8</cp:revision>
  <dcterms:created xsi:type="dcterms:W3CDTF">2019-12-29T05:33:17Z</dcterms:created>
  <dcterms:modified xsi:type="dcterms:W3CDTF">2019-12-30T07:24:42Z</dcterms:modified>
</cp:coreProperties>
</file>

<file path=docProps/thumbnail.jpeg>
</file>